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480" y="10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D7A7CA-EF84-4F42-BC24-F4360ED65D0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CF4152D0-853D-4F1A-A6B8-4D41C9C1B40F}">
      <dgm:prSet phldrT="[Texto]" custT="1"/>
      <dgm:spPr/>
      <dgm:t>
        <a:bodyPr/>
        <a:lstStyle/>
        <a:p>
          <a:r>
            <a:rPr lang="es-MX" sz="1100" dirty="0" smtClean="0"/>
            <a:t>Representante Estatal</a:t>
          </a:r>
          <a:endParaRPr lang="es-MX" sz="1100" dirty="0"/>
        </a:p>
      </dgm:t>
    </dgm:pt>
    <dgm:pt modelId="{F1F4647E-1519-40F4-8BF8-CDA5E6ADAED7}" type="parTrans" cxnId="{2C3B9222-C02E-4F30-A968-D2123B9DC869}">
      <dgm:prSet/>
      <dgm:spPr/>
      <dgm:t>
        <a:bodyPr/>
        <a:lstStyle/>
        <a:p>
          <a:endParaRPr lang="es-MX" sz="4000"/>
        </a:p>
      </dgm:t>
    </dgm:pt>
    <dgm:pt modelId="{507C4413-8C2E-49D5-9F24-7B629F841BFF}" type="sibTrans" cxnId="{2C3B9222-C02E-4F30-A968-D2123B9DC869}">
      <dgm:prSet/>
      <dgm:spPr/>
      <dgm:t>
        <a:bodyPr/>
        <a:lstStyle/>
        <a:p>
          <a:endParaRPr lang="es-MX" sz="4000"/>
        </a:p>
      </dgm:t>
    </dgm:pt>
    <dgm:pt modelId="{3FA7903D-485B-4B7E-BF98-5FDC2B4F4448}" type="asst">
      <dgm:prSet phldrT="[Texto]" custT="1"/>
      <dgm:spPr/>
      <dgm:t>
        <a:bodyPr/>
        <a:lstStyle/>
        <a:p>
          <a:pPr algn="ctr"/>
          <a:r>
            <a:rPr lang="es-MX" sz="1100" dirty="0" smtClean="0"/>
            <a:t>OFICIAL</a:t>
          </a:r>
        </a:p>
        <a:p>
          <a:pPr algn="ctr"/>
          <a:r>
            <a:rPr lang="es-MX" sz="1100" dirty="0" smtClean="0"/>
            <a:t>Jefes de enseñanza </a:t>
          </a:r>
        </a:p>
        <a:p>
          <a:pPr algn="ctr"/>
          <a:r>
            <a:rPr lang="es-MX" sz="1100" dirty="0" smtClean="0"/>
            <a:t>Presidente de Academia</a:t>
          </a:r>
        </a:p>
        <a:p>
          <a:pPr algn="l"/>
          <a:r>
            <a:rPr lang="es-MX" sz="1100" dirty="0" smtClean="0"/>
            <a:t>- </a:t>
          </a:r>
        </a:p>
        <a:p>
          <a:pPr algn="l"/>
          <a:r>
            <a:rPr lang="es-MX" sz="1100" dirty="0" smtClean="0"/>
            <a:t>-</a:t>
          </a:r>
        </a:p>
        <a:p>
          <a:pPr algn="l"/>
          <a:r>
            <a:rPr lang="es-MX" sz="1100" dirty="0" smtClean="0"/>
            <a:t>-</a:t>
          </a:r>
        </a:p>
        <a:p>
          <a:pPr algn="l"/>
          <a:r>
            <a:rPr lang="es-MX" sz="1100" dirty="0" smtClean="0"/>
            <a:t>-</a:t>
          </a:r>
        </a:p>
        <a:p>
          <a:pPr algn="ctr"/>
          <a:endParaRPr lang="es-MX" sz="1100" dirty="0"/>
        </a:p>
      </dgm:t>
    </dgm:pt>
    <dgm:pt modelId="{6A4459D2-40E8-47AF-ABCF-44304E0AA276}" type="parTrans" cxnId="{42CDABE8-9380-4CC6-AA3D-65B98B2EC799}">
      <dgm:prSet/>
      <dgm:spPr/>
      <dgm:t>
        <a:bodyPr/>
        <a:lstStyle/>
        <a:p>
          <a:endParaRPr lang="es-MX" sz="4000"/>
        </a:p>
      </dgm:t>
    </dgm:pt>
    <dgm:pt modelId="{6746BCA3-1B53-43B1-ACEF-4587ED691D2D}" type="sibTrans" cxnId="{42CDABE8-9380-4CC6-AA3D-65B98B2EC799}">
      <dgm:prSet/>
      <dgm:spPr/>
      <dgm:t>
        <a:bodyPr/>
        <a:lstStyle/>
        <a:p>
          <a:endParaRPr lang="es-MX" sz="4000"/>
        </a:p>
      </dgm:t>
    </dgm:pt>
    <dgm:pt modelId="{658FD65E-6BD0-404F-8EC1-75F1AC28F0F4}">
      <dgm:prSet phldrT="[Texto]" custT="1"/>
      <dgm:spPr/>
      <dgm:t>
        <a:bodyPr/>
        <a:lstStyle/>
        <a:p>
          <a:r>
            <a:rPr lang="es-MX" sz="1100" dirty="0" smtClean="0"/>
            <a:t>Coordinadores de sedes</a:t>
          </a:r>
          <a:endParaRPr lang="es-MX" sz="1100" dirty="0"/>
        </a:p>
      </dgm:t>
    </dgm:pt>
    <dgm:pt modelId="{E8E1DD74-7F49-4815-9A50-CEDD470B3C70}" type="parTrans" cxnId="{28508488-FD38-4133-A087-F43303F9D763}">
      <dgm:prSet/>
      <dgm:spPr/>
      <dgm:t>
        <a:bodyPr/>
        <a:lstStyle/>
        <a:p>
          <a:endParaRPr lang="es-MX" sz="4000"/>
        </a:p>
      </dgm:t>
    </dgm:pt>
    <dgm:pt modelId="{3EC4A3BB-4DD9-4A5A-A573-115AD36BAB1E}" type="sibTrans" cxnId="{28508488-FD38-4133-A087-F43303F9D763}">
      <dgm:prSet/>
      <dgm:spPr/>
      <dgm:t>
        <a:bodyPr/>
        <a:lstStyle/>
        <a:p>
          <a:endParaRPr lang="es-MX" sz="4000"/>
        </a:p>
      </dgm:t>
    </dgm:pt>
    <dgm:pt modelId="{C56BB2BD-0F98-4EB6-A5D8-F4EF927ACF47}">
      <dgm:prSet custT="1"/>
      <dgm:spPr/>
      <dgm:t>
        <a:bodyPr/>
        <a:lstStyle/>
        <a:p>
          <a:r>
            <a:rPr lang="es-MX" sz="1100" dirty="0" smtClean="0"/>
            <a:t>Coordinadores de Subsedes </a:t>
          </a:r>
          <a:endParaRPr lang="es-MX" sz="1100" dirty="0"/>
        </a:p>
      </dgm:t>
    </dgm:pt>
    <dgm:pt modelId="{C4950C23-8B4D-4C26-B88A-9F28FEC5C243}" type="parTrans" cxnId="{635404D7-D040-4336-B9AC-60881B8791CC}">
      <dgm:prSet/>
      <dgm:spPr/>
      <dgm:t>
        <a:bodyPr/>
        <a:lstStyle/>
        <a:p>
          <a:endParaRPr lang="es-MX" sz="4000"/>
        </a:p>
      </dgm:t>
    </dgm:pt>
    <dgm:pt modelId="{72BE7EF9-95C1-42B6-AB48-A12CEA2A8728}" type="sibTrans" cxnId="{635404D7-D040-4336-B9AC-60881B8791CC}">
      <dgm:prSet/>
      <dgm:spPr/>
      <dgm:t>
        <a:bodyPr/>
        <a:lstStyle/>
        <a:p>
          <a:endParaRPr lang="es-MX" sz="4000"/>
        </a:p>
      </dgm:t>
    </dgm:pt>
    <dgm:pt modelId="{BB23E009-0E6C-4610-B429-7CB959DB6EFC}">
      <dgm:prSet custT="1"/>
      <dgm:spPr/>
      <dgm:t>
        <a:bodyPr/>
        <a:lstStyle/>
        <a:p>
          <a:r>
            <a:rPr lang="es-MX" sz="1100" dirty="0" smtClean="0"/>
            <a:t>Coordinadores de Zona</a:t>
          </a:r>
          <a:endParaRPr lang="es-MX" sz="1100" dirty="0"/>
        </a:p>
      </dgm:t>
    </dgm:pt>
    <dgm:pt modelId="{F0B8B0A9-5702-41D7-A414-BD9D95CB9DDA}" type="parTrans" cxnId="{3EC6ACE0-10D3-463A-85EE-D84F1CF1E0C0}">
      <dgm:prSet/>
      <dgm:spPr/>
      <dgm:t>
        <a:bodyPr/>
        <a:lstStyle/>
        <a:p>
          <a:endParaRPr lang="es-MX" sz="4000"/>
        </a:p>
      </dgm:t>
    </dgm:pt>
    <dgm:pt modelId="{3078CBF5-6697-459D-AF79-74C3433406FD}" type="sibTrans" cxnId="{3EC6ACE0-10D3-463A-85EE-D84F1CF1E0C0}">
      <dgm:prSet/>
      <dgm:spPr/>
      <dgm:t>
        <a:bodyPr/>
        <a:lstStyle/>
        <a:p>
          <a:endParaRPr lang="es-MX" sz="4000"/>
        </a:p>
      </dgm:t>
    </dgm:pt>
    <dgm:pt modelId="{646B4C3C-DB45-4804-B4C7-B95CAE603801}">
      <dgm:prSet custT="1"/>
      <dgm:spPr/>
      <dgm:t>
        <a:bodyPr/>
        <a:lstStyle/>
        <a:p>
          <a:r>
            <a:rPr lang="es-MX" sz="1100" dirty="0" smtClean="0"/>
            <a:t>Coordinadores de Centro de Trabajo</a:t>
          </a:r>
          <a:endParaRPr lang="es-MX" sz="1100" dirty="0"/>
        </a:p>
      </dgm:t>
    </dgm:pt>
    <dgm:pt modelId="{77C2160F-2B97-4877-BEA1-EA505D401075}" type="parTrans" cxnId="{36ABD21B-883E-41FF-9C02-B9CC6735B302}">
      <dgm:prSet/>
      <dgm:spPr/>
      <dgm:t>
        <a:bodyPr/>
        <a:lstStyle/>
        <a:p>
          <a:endParaRPr lang="es-MX" sz="4000"/>
        </a:p>
      </dgm:t>
    </dgm:pt>
    <dgm:pt modelId="{A5C5D43B-6DD1-4943-AF2E-A1DFE76B331B}" type="sibTrans" cxnId="{36ABD21B-883E-41FF-9C02-B9CC6735B302}">
      <dgm:prSet/>
      <dgm:spPr/>
      <dgm:t>
        <a:bodyPr/>
        <a:lstStyle/>
        <a:p>
          <a:endParaRPr lang="es-MX" sz="4000"/>
        </a:p>
      </dgm:t>
    </dgm:pt>
    <dgm:pt modelId="{9602F429-33BE-41C5-93E4-145692FEBC7A}">
      <dgm:prSet custT="1"/>
      <dgm:spPr/>
      <dgm:t>
        <a:bodyPr/>
        <a:lstStyle/>
        <a:p>
          <a:r>
            <a:rPr lang="es-MX" sz="1100" dirty="0" smtClean="0"/>
            <a:t>Docentes y Administrativos</a:t>
          </a:r>
          <a:endParaRPr lang="es-MX" sz="1100" dirty="0"/>
        </a:p>
      </dgm:t>
    </dgm:pt>
    <dgm:pt modelId="{61B22BE1-6054-44C7-81A6-AC540EE4537F}" type="parTrans" cxnId="{84D7C1EF-4901-4570-BB5E-48D1C98286B6}">
      <dgm:prSet/>
      <dgm:spPr/>
      <dgm:t>
        <a:bodyPr/>
        <a:lstStyle/>
        <a:p>
          <a:endParaRPr lang="es-MX" sz="4000"/>
        </a:p>
      </dgm:t>
    </dgm:pt>
    <dgm:pt modelId="{20ABA5B8-9D5A-496E-B234-3030D8E803AD}" type="sibTrans" cxnId="{84D7C1EF-4901-4570-BB5E-48D1C98286B6}">
      <dgm:prSet/>
      <dgm:spPr/>
      <dgm:t>
        <a:bodyPr/>
        <a:lstStyle/>
        <a:p>
          <a:endParaRPr lang="es-MX" sz="4000"/>
        </a:p>
      </dgm:t>
    </dgm:pt>
    <dgm:pt modelId="{DBF23854-6320-4F5E-B179-AFCD364EA104}" type="asst">
      <dgm:prSet custT="1"/>
      <dgm:spPr/>
      <dgm:t>
        <a:bodyPr/>
        <a:lstStyle/>
        <a:p>
          <a:pPr algn="ctr"/>
          <a:r>
            <a:rPr lang="es-MX" sz="1050" dirty="0" smtClean="0"/>
            <a:t>SINDICAL</a:t>
          </a:r>
        </a:p>
        <a:p>
          <a:pPr algn="ctr"/>
          <a:r>
            <a:rPr lang="es-MX" sz="1050" dirty="0" smtClean="0"/>
            <a:t>Representaciones estatales</a:t>
          </a:r>
        </a:p>
        <a:p>
          <a:pPr algn="l"/>
          <a:r>
            <a:rPr lang="es-MX" sz="1050" dirty="0" smtClean="0"/>
            <a:t>- </a:t>
          </a:r>
        </a:p>
        <a:p>
          <a:pPr algn="l"/>
          <a:r>
            <a:rPr lang="es-MX" sz="1050" dirty="0" smtClean="0"/>
            <a:t>-</a:t>
          </a:r>
        </a:p>
        <a:p>
          <a:pPr algn="l"/>
          <a:r>
            <a:rPr lang="es-MX" sz="1050" dirty="0" smtClean="0"/>
            <a:t>-</a:t>
          </a:r>
        </a:p>
        <a:p>
          <a:pPr algn="l"/>
          <a:r>
            <a:rPr lang="es-MX" sz="1050" dirty="0" smtClean="0"/>
            <a:t>-</a:t>
          </a:r>
          <a:endParaRPr lang="es-MX" sz="1050" dirty="0"/>
        </a:p>
      </dgm:t>
    </dgm:pt>
    <dgm:pt modelId="{43980557-8911-4287-8871-81261C2EF2C1}" type="parTrans" cxnId="{E405476B-15BD-48DB-9A41-126F2A75AC31}">
      <dgm:prSet/>
      <dgm:spPr/>
      <dgm:t>
        <a:bodyPr/>
        <a:lstStyle/>
        <a:p>
          <a:endParaRPr lang="es-MX" sz="3200"/>
        </a:p>
      </dgm:t>
    </dgm:pt>
    <dgm:pt modelId="{575A3A34-CC63-4DBF-AF45-66498E2BDA01}" type="sibTrans" cxnId="{E405476B-15BD-48DB-9A41-126F2A75AC31}">
      <dgm:prSet/>
      <dgm:spPr/>
      <dgm:t>
        <a:bodyPr/>
        <a:lstStyle/>
        <a:p>
          <a:endParaRPr lang="es-MX" sz="3200"/>
        </a:p>
      </dgm:t>
    </dgm:pt>
    <dgm:pt modelId="{3BAC9C8E-FDE2-47F4-A4B2-399FDE39044A}">
      <dgm:prSet custT="1"/>
      <dgm:spPr/>
      <dgm:t>
        <a:bodyPr/>
        <a:lstStyle/>
        <a:p>
          <a:r>
            <a:rPr lang="es-MX" sz="1100" dirty="0" smtClean="0"/>
            <a:t>Coordinadores Regionales</a:t>
          </a:r>
          <a:endParaRPr lang="es-MX" sz="1100" dirty="0"/>
        </a:p>
      </dgm:t>
    </dgm:pt>
    <dgm:pt modelId="{391D236F-B992-42F7-B28C-4CB59146DF1C}" type="parTrans" cxnId="{48732C8B-8A09-4DF1-BE18-AD7038E40A35}">
      <dgm:prSet/>
      <dgm:spPr/>
      <dgm:t>
        <a:bodyPr/>
        <a:lstStyle/>
        <a:p>
          <a:endParaRPr lang="es-MX" sz="2800"/>
        </a:p>
      </dgm:t>
    </dgm:pt>
    <dgm:pt modelId="{5AEDAB5B-F243-4739-A821-8D7BEAEB2B35}" type="sibTrans" cxnId="{48732C8B-8A09-4DF1-BE18-AD7038E40A35}">
      <dgm:prSet/>
      <dgm:spPr/>
      <dgm:t>
        <a:bodyPr/>
        <a:lstStyle/>
        <a:p>
          <a:endParaRPr lang="es-MX" sz="2800"/>
        </a:p>
      </dgm:t>
    </dgm:pt>
    <dgm:pt modelId="{DBBC9C09-6F31-47EF-8B50-6676749D849C}" type="pres">
      <dgm:prSet presAssocID="{78D7A7CA-EF84-4F42-BC24-F4360ED65D0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A93AE89-A9FB-4BFE-83F1-3D355BF316B7}" type="pres">
      <dgm:prSet presAssocID="{CF4152D0-853D-4F1A-A6B8-4D41C9C1B40F}" presName="hierRoot1" presStyleCnt="0"/>
      <dgm:spPr/>
    </dgm:pt>
    <dgm:pt modelId="{911055B2-80C8-48F0-A4A0-FCAAF5F3EF33}" type="pres">
      <dgm:prSet presAssocID="{CF4152D0-853D-4F1A-A6B8-4D41C9C1B40F}" presName="composite" presStyleCnt="0"/>
      <dgm:spPr/>
    </dgm:pt>
    <dgm:pt modelId="{6E7804EE-4D53-4714-9192-02CA508CFFC8}" type="pres">
      <dgm:prSet presAssocID="{CF4152D0-853D-4F1A-A6B8-4D41C9C1B40F}" presName="background" presStyleLbl="node0" presStyleIdx="0" presStyleCnt="1"/>
      <dgm:spPr/>
    </dgm:pt>
    <dgm:pt modelId="{F36FD90A-6684-4FCE-93D1-F88CF9969AE1}" type="pres">
      <dgm:prSet presAssocID="{CF4152D0-853D-4F1A-A6B8-4D41C9C1B40F}" presName="text" presStyleLbl="fgAcc0" presStyleIdx="0" presStyleCnt="1" custScaleX="217833" custLinFactNeighborX="21463">
        <dgm:presLayoutVars>
          <dgm:chPref val="3"/>
        </dgm:presLayoutVars>
      </dgm:prSet>
      <dgm:spPr/>
    </dgm:pt>
    <dgm:pt modelId="{764EF3A4-C078-43FA-9086-6387768F99B9}" type="pres">
      <dgm:prSet presAssocID="{CF4152D0-853D-4F1A-A6B8-4D41C9C1B40F}" presName="hierChild2" presStyleCnt="0"/>
      <dgm:spPr/>
    </dgm:pt>
    <dgm:pt modelId="{7A1B4C2F-52D0-4416-B8AD-EF8EC8D2CEEC}" type="pres">
      <dgm:prSet presAssocID="{6A4459D2-40E8-47AF-ABCF-44304E0AA276}" presName="Name10" presStyleLbl="parChTrans1D2" presStyleIdx="0" presStyleCnt="3"/>
      <dgm:spPr/>
    </dgm:pt>
    <dgm:pt modelId="{EBA50CCA-53DA-415C-90F9-74BA48110314}" type="pres">
      <dgm:prSet presAssocID="{3FA7903D-485B-4B7E-BF98-5FDC2B4F4448}" presName="hierRoot2" presStyleCnt="0"/>
      <dgm:spPr/>
    </dgm:pt>
    <dgm:pt modelId="{8B760670-DE6C-4BD9-90C5-96393096E2B3}" type="pres">
      <dgm:prSet presAssocID="{3FA7903D-485B-4B7E-BF98-5FDC2B4F4448}" presName="composite2" presStyleCnt="0"/>
      <dgm:spPr/>
    </dgm:pt>
    <dgm:pt modelId="{D651D211-57D6-4049-87DC-CA56B0F4E5C9}" type="pres">
      <dgm:prSet presAssocID="{3FA7903D-485B-4B7E-BF98-5FDC2B4F4448}" presName="background2" presStyleLbl="asst1" presStyleIdx="0" presStyleCnt="2"/>
      <dgm:spPr/>
    </dgm:pt>
    <dgm:pt modelId="{87223390-C74B-4F60-B108-B3010DFE5D58}" type="pres">
      <dgm:prSet presAssocID="{3FA7903D-485B-4B7E-BF98-5FDC2B4F4448}" presName="text2" presStyleLbl="fgAcc2" presStyleIdx="0" presStyleCnt="3" custScaleX="219084" custScaleY="339964" custLinFactNeighborX="-68906" custLinFactNeighborY="639">
        <dgm:presLayoutVars>
          <dgm:chPref val="3"/>
        </dgm:presLayoutVars>
      </dgm:prSet>
      <dgm:spPr/>
    </dgm:pt>
    <dgm:pt modelId="{37422385-947B-41FA-921C-DE2FF9B150E9}" type="pres">
      <dgm:prSet presAssocID="{3FA7903D-485B-4B7E-BF98-5FDC2B4F4448}" presName="hierChild3" presStyleCnt="0"/>
      <dgm:spPr/>
    </dgm:pt>
    <dgm:pt modelId="{4A26E259-7AAF-40E1-B87E-3A7B7EBC29EE}" type="pres">
      <dgm:prSet presAssocID="{391D236F-B992-42F7-B28C-4CB59146DF1C}" presName="Name10" presStyleLbl="parChTrans1D2" presStyleIdx="1" presStyleCnt="3"/>
      <dgm:spPr/>
    </dgm:pt>
    <dgm:pt modelId="{6D164DFF-471E-45B5-A599-AF1715D6CFBC}" type="pres">
      <dgm:prSet presAssocID="{3BAC9C8E-FDE2-47F4-A4B2-399FDE39044A}" presName="hierRoot2" presStyleCnt="0"/>
      <dgm:spPr/>
    </dgm:pt>
    <dgm:pt modelId="{6A1B49E1-9F26-4202-9E99-5CAC7FADECD8}" type="pres">
      <dgm:prSet presAssocID="{3BAC9C8E-FDE2-47F4-A4B2-399FDE39044A}" presName="composite2" presStyleCnt="0"/>
      <dgm:spPr/>
    </dgm:pt>
    <dgm:pt modelId="{27544441-1171-43B4-8487-23A337A590DE}" type="pres">
      <dgm:prSet presAssocID="{3BAC9C8E-FDE2-47F4-A4B2-399FDE39044A}" presName="background2" presStyleLbl="node2" presStyleIdx="0" presStyleCnt="1"/>
      <dgm:spPr/>
    </dgm:pt>
    <dgm:pt modelId="{C58C5F90-A628-40EC-B08E-E0D5E9DAE5A4}" type="pres">
      <dgm:prSet presAssocID="{3BAC9C8E-FDE2-47F4-A4B2-399FDE39044A}" presName="text2" presStyleLbl="fgAcc2" presStyleIdx="1" presStyleCnt="3" custScaleX="203459" custLinFactNeighborX="-8407">
        <dgm:presLayoutVars>
          <dgm:chPref val="3"/>
        </dgm:presLayoutVars>
      </dgm:prSet>
      <dgm:spPr/>
    </dgm:pt>
    <dgm:pt modelId="{C213F49E-8156-4ACA-95F0-5133B67D6DB3}" type="pres">
      <dgm:prSet presAssocID="{3BAC9C8E-FDE2-47F4-A4B2-399FDE39044A}" presName="hierChild3" presStyleCnt="0"/>
      <dgm:spPr/>
    </dgm:pt>
    <dgm:pt modelId="{1F427488-2B2A-461F-8EC6-CBFFC92C9835}" type="pres">
      <dgm:prSet presAssocID="{E8E1DD74-7F49-4815-9A50-CEDD470B3C70}" presName="Name17" presStyleLbl="parChTrans1D3" presStyleIdx="0" presStyleCnt="1"/>
      <dgm:spPr/>
    </dgm:pt>
    <dgm:pt modelId="{E70CA4E7-DBE2-4AC2-A0BA-38939C949338}" type="pres">
      <dgm:prSet presAssocID="{658FD65E-6BD0-404F-8EC1-75F1AC28F0F4}" presName="hierRoot3" presStyleCnt="0"/>
      <dgm:spPr/>
    </dgm:pt>
    <dgm:pt modelId="{2A05274C-E06A-4A13-BF91-C844902C3B46}" type="pres">
      <dgm:prSet presAssocID="{658FD65E-6BD0-404F-8EC1-75F1AC28F0F4}" presName="composite3" presStyleCnt="0"/>
      <dgm:spPr/>
    </dgm:pt>
    <dgm:pt modelId="{3F547F77-AE78-4EB4-B20F-6C896DC57C26}" type="pres">
      <dgm:prSet presAssocID="{658FD65E-6BD0-404F-8EC1-75F1AC28F0F4}" presName="background3" presStyleLbl="node3" presStyleIdx="0" presStyleCnt="1"/>
      <dgm:spPr/>
    </dgm:pt>
    <dgm:pt modelId="{09E7059E-95C1-4B66-8AEB-096409F45138}" type="pres">
      <dgm:prSet presAssocID="{658FD65E-6BD0-404F-8EC1-75F1AC28F0F4}" presName="text3" presStyleLbl="fgAcc3" presStyleIdx="0" presStyleCnt="1" custScaleX="199899" custLinFactNeighborX="-8252">
        <dgm:presLayoutVars>
          <dgm:chPref val="3"/>
        </dgm:presLayoutVars>
      </dgm:prSet>
      <dgm:spPr/>
    </dgm:pt>
    <dgm:pt modelId="{299AC9FE-C800-46F2-B35F-FB8BE455256F}" type="pres">
      <dgm:prSet presAssocID="{658FD65E-6BD0-404F-8EC1-75F1AC28F0F4}" presName="hierChild4" presStyleCnt="0"/>
      <dgm:spPr/>
    </dgm:pt>
    <dgm:pt modelId="{B8644561-576D-43E1-A344-B157E05715E3}" type="pres">
      <dgm:prSet presAssocID="{C4950C23-8B4D-4C26-B88A-9F28FEC5C243}" presName="Name23" presStyleLbl="parChTrans1D4" presStyleIdx="0" presStyleCnt="4"/>
      <dgm:spPr/>
    </dgm:pt>
    <dgm:pt modelId="{EF52417B-1E32-428A-BF4F-17B541AF37A0}" type="pres">
      <dgm:prSet presAssocID="{C56BB2BD-0F98-4EB6-A5D8-F4EF927ACF47}" presName="hierRoot4" presStyleCnt="0"/>
      <dgm:spPr/>
    </dgm:pt>
    <dgm:pt modelId="{BE21C7C3-10D4-437C-9151-B890CC298EBF}" type="pres">
      <dgm:prSet presAssocID="{C56BB2BD-0F98-4EB6-A5D8-F4EF927ACF47}" presName="composite4" presStyleCnt="0"/>
      <dgm:spPr/>
    </dgm:pt>
    <dgm:pt modelId="{7849B5F0-B2D7-4DAA-90E7-84A37AB0A552}" type="pres">
      <dgm:prSet presAssocID="{C56BB2BD-0F98-4EB6-A5D8-F4EF927ACF47}" presName="background4" presStyleLbl="node4" presStyleIdx="0" presStyleCnt="4"/>
      <dgm:spPr/>
    </dgm:pt>
    <dgm:pt modelId="{332AAC81-D945-41E2-8FD4-6F0447F00EAE}" type="pres">
      <dgm:prSet presAssocID="{C56BB2BD-0F98-4EB6-A5D8-F4EF927ACF47}" presName="text4" presStyleLbl="fgAcc4" presStyleIdx="0" presStyleCnt="4" custScaleX="200954" custLinFactNeighborX="-8644" custLinFactNeighborY="7888">
        <dgm:presLayoutVars>
          <dgm:chPref val="3"/>
        </dgm:presLayoutVars>
      </dgm:prSet>
      <dgm:spPr/>
    </dgm:pt>
    <dgm:pt modelId="{9E132B42-D450-4536-86A3-334B46EC0A7A}" type="pres">
      <dgm:prSet presAssocID="{C56BB2BD-0F98-4EB6-A5D8-F4EF927ACF47}" presName="hierChild5" presStyleCnt="0"/>
      <dgm:spPr/>
    </dgm:pt>
    <dgm:pt modelId="{1A3C0971-9F4B-4689-971D-E2C516F19449}" type="pres">
      <dgm:prSet presAssocID="{F0B8B0A9-5702-41D7-A414-BD9D95CB9DDA}" presName="Name23" presStyleLbl="parChTrans1D4" presStyleIdx="1" presStyleCnt="4"/>
      <dgm:spPr/>
    </dgm:pt>
    <dgm:pt modelId="{DBDFBB72-C1E0-4953-AF40-C1BC75643565}" type="pres">
      <dgm:prSet presAssocID="{BB23E009-0E6C-4610-B429-7CB959DB6EFC}" presName="hierRoot4" presStyleCnt="0"/>
      <dgm:spPr/>
    </dgm:pt>
    <dgm:pt modelId="{8733E848-163D-4E78-A465-18E9E91B6A79}" type="pres">
      <dgm:prSet presAssocID="{BB23E009-0E6C-4610-B429-7CB959DB6EFC}" presName="composite4" presStyleCnt="0"/>
      <dgm:spPr/>
    </dgm:pt>
    <dgm:pt modelId="{B0F7E165-1FA6-4CB5-8A01-26B5C0D1087A}" type="pres">
      <dgm:prSet presAssocID="{BB23E009-0E6C-4610-B429-7CB959DB6EFC}" presName="background4" presStyleLbl="node4" presStyleIdx="1" presStyleCnt="4"/>
      <dgm:spPr/>
    </dgm:pt>
    <dgm:pt modelId="{AE7ACFC7-59F5-40E4-9001-29871DCFEA2F}" type="pres">
      <dgm:prSet presAssocID="{BB23E009-0E6C-4610-B429-7CB959DB6EFC}" presName="text4" presStyleLbl="fgAcc4" presStyleIdx="1" presStyleCnt="4" custScaleX="200954" custLinFactNeighborX="-8235">
        <dgm:presLayoutVars>
          <dgm:chPref val="3"/>
        </dgm:presLayoutVars>
      </dgm:prSet>
      <dgm:spPr/>
    </dgm:pt>
    <dgm:pt modelId="{B5C795C2-AB0E-4DE0-9AA4-3BC408CB5B42}" type="pres">
      <dgm:prSet presAssocID="{BB23E009-0E6C-4610-B429-7CB959DB6EFC}" presName="hierChild5" presStyleCnt="0"/>
      <dgm:spPr/>
    </dgm:pt>
    <dgm:pt modelId="{EAFFF37F-6E20-4DCE-A79D-33FB2990132A}" type="pres">
      <dgm:prSet presAssocID="{77C2160F-2B97-4877-BEA1-EA505D401075}" presName="Name23" presStyleLbl="parChTrans1D4" presStyleIdx="2" presStyleCnt="4"/>
      <dgm:spPr/>
    </dgm:pt>
    <dgm:pt modelId="{39C2ACE6-71E4-4F49-9D30-47FB1326D6C1}" type="pres">
      <dgm:prSet presAssocID="{646B4C3C-DB45-4804-B4C7-B95CAE603801}" presName="hierRoot4" presStyleCnt="0"/>
      <dgm:spPr/>
    </dgm:pt>
    <dgm:pt modelId="{7125E02F-67A0-4229-8C33-FD453150AF00}" type="pres">
      <dgm:prSet presAssocID="{646B4C3C-DB45-4804-B4C7-B95CAE603801}" presName="composite4" presStyleCnt="0"/>
      <dgm:spPr/>
    </dgm:pt>
    <dgm:pt modelId="{03A2F3C7-E9EA-489A-A061-6B0608375228}" type="pres">
      <dgm:prSet presAssocID="{646B4C3C-DB45-4804-B4C7-B95CAE603801}" presName="background4" presStyleLbl="node4" presStyleIdx="2" presStyleCnt="4"/>
      <dgm:spPr/>
    </dgm:pt>
    <dgm:pt modelId="{710970B5-DD09-4B0C-A220-81C7ECC25C5B}" type="pres">
      <dgm:prSet presAssocID="{646B4C3C-DB45-4804-B4C7-B95CAE603801}" presName="text4" presStyleLbl="fgAcc4" presStyleIdx="2" presStyleCnt="4" custScaleX="200954" custLinFactNeighborX="-8015">
        <dgm:presLayoutVars>
          <dgm:chPref val="3"/>
        </dgm:presLayoutVars>
      </dgm:prSet>
      <dgm:spPr/>
    </dgm:pt>
    <dgm:pt modelId="{91367938-3E47-4052-9253-FB773B1A1562}" type="pres">
      <dgm:prSet presAssocID="{646B4C3C-DB45-4804-B4C7-B95CAE603801}" presName="hierChild5" presStyleCnt="0"/>
      <dgm:spPr/>
    </dgm:pt>
    <dgm:pt modelId="{7D380F4E-15A2-4CA6-A702-02BB5D690D1A}" type="pres">
      <dgm:prSet presAssocID="{61B22BE1-6054-44C7-81A6-AC540EE4537F}" presName="Name23" presStyleLbl="parChTrans1D4" presStyleIdx="3" presStyleCnt="4"/>
      <dgm:spPr/>
    </dgm:pt>
    <dgm:pt modelId="{970A69B7-8E24-40F7-A7D7-CD7874AA9D46}" type="pres">
      <dgm:prSet presAssocID="{9602F429-33BE-41C5-93E4-145692FEBC7A}" presName="hierRoot4" presStyleCnt="0"/>
      <dgm:spPr/>
    </dgm:pt>
    <dgm:pt modelId="{1EB707A9-4B88-4A25-8FE7-238B64BDA3B9}" type="pres">
      <dgm:prSet presAssocID="{9602F429-33BE-41C5-93E4-145692FEBC7A}" presName="composite4" presStyleCnt="0"/>
      <dgm:spPr/>
    </dgm:pt>
    <dgm:pt modelId="{938B0620-C594-4BA3-9193-3A3DC9EF0A6F}" type="pres">
      <dgm:prSet presAssocID="{9602F429-33BE-41C5-93E4-145692FEBC7A}" presName="background4" presStyleLbl="node4" presStyleIdx="3" presStyleCnt="4"/>
      <dgm:spPr/>
    </dgm:pt>
    <dgm:pt modelId="{0F7AF9E4-A2BC-48E4-8151-7DA6660BD290}" type="pres">
      <dgm:prSet presAssocID="{9602F429-33BE-41C5-93E4-145692FEBC7A}" presName="text4" presStyleLbl="fgAcc4" presStyleIdx="3" presStyleCnt="4" custScaleX="200954" custLinFactNeighborX="-7445">
        <dgm:presLayoutVars>
          <dgm:chPref val="3"/>
        </dgm:presLayoutVars>
      </dgm:prSet>
      <dgm:spPr/>
    </dgm:pt>
    <dgm:pt modelId="{4BB56A4A-24D8-45A2-8F24-E5FC39D13FB2}" type="pres">
      <dgm:prSet presAssocID="{9602F429-33BE-41C5-93E4-145692FEBC7A}" presName="hierChild5" presStyleCnt="0"/>
      <dgm:spPr/>
    </dgm:pt>
    <dgm:pt modelId="{CDFB0370-1C3E-4786-B2C4-0CBC33048322}" type="pres">
      <dgm:prSet presAssocID="{43980557-8911-4287-8871-81261C2EF2C1}" presName="Name10" presStyleLbl="parChTrans1D2" presStyleIdx="2" presStyleCnt="3"/>
      <dgm:spPr/>
    </dgm:pt>
    <dgm:pt modelId="{D8A26D97-0A39-4DC6-90F1-1EEDFCC0C057}" type="pres">
      <dgm:prSet presAssocID="{DBF23854-6320-4F5E-B179-AFCD364EA104}" presName="hierRoot2" presStyleCnt="0"/>
      <dgm:spPr/>
    </dgm:pt>
    <dgm:pt modelId="{7F19B4B2-CEF5-41CB-873F-EB6890AFBF90}" type="pres">
      <dgm:prSet presAssocID="{DBF23854-6320-4F5E-B179-AFCD364EA104}" presName="composite2" presStyleCnt="0"/>
      <dgm:spPr/>
    </dgm:pt>
    <dgm:pt modelId="{6DD7F983-69E5-45DD-ACD9-095081F23A90}" type="pres">
      <dgm:prSet presAssocID="{DBF23854-6320-4F5E-B179-AFCD364EA104}" presName="background2" presStyleLbl="asst1" presStyleIdx="1" presStyleCnt="2"/>
      <dgm:spPr/>
    </dgm:pt>
    <dgm:pt modelId="{27BA7B1E-16F1-40E7-A139-7337D5063264}" type="pres">
      <dgm:prSet presAssocID="{DBF23854-6320-4F5E-B179-AFCD364EA104}" presName="text2" presStyleLbl="fgAcc2" presStyleIdx="2" presStyleCnt="3" custScaleX="227064" custScaleY="359139" custLinFactNeighborX="67654" custLinFactNeighborY="231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BEEFD1D-2871-4E19-B9D8-FC68227A73B5}" type="pres">
      <dgm:prSet presAssocID="{DBF23854-6320-4F5E-B179-AFCD364EA104}" presName="hierChild3" presStyleCnt="0"/>
      <dgm:spPr/>
    </dgm:pt>
  </dgm:ptLst>
  <dgm:cxnLst>
    <dgm:cxn modelId="{1A4E068F-29FE-4DA9-8906-961F343867C0}" type="presOf" srcId="{CF4152D0-853D-4F1A-A6B8-4D41C9C1B40F}" destId="{F36FD90A-6684-4FCE-93D1-F88CF9969AE1}" srcOrd="0" destOrd="0" presId="urn:microsoft.com/office/officeart/2005/8/layout/hierarchy1"/>
    <dgm:cxn modelId="{DDF1293C-FBBB-4775-8406-61B556956A91}" type="presOf" srcId="{6A4459D2-40E8-47AF-ABCF-44304E0AA276}" destId="{7A1B4C2F-52D0-4416-B8AD-EF8EC8D2CEEC}" srcOrd="0" destOrd="0" presId="urn:microsoft.com/office/officeart/2005/8/layout/hierarchy1"/>
    <dgm:cxn modelId="{099143D4-E24A-4E51-B766-0E39C332F32C}" type="presOf" srcId="{658FD65E-6BD0-404F-8EC1-75F1AC28F0F4}" destId="{09E7059E-95C1-4B66-8AEB-096409F45138}" srcOrd="0" destOrd="0" presId="urn:microsoft.com/office/officeart/2005/8/layout/hierarchy1"/>
    <dgm:cxn modelId="{3EC6ACE0-10D3-463A-85EE-D84F1CF1E0C0}" srcId="{C56BB2BD-0F98-4EB6-A5D8-F4EF927ACF47}" destId="{BB23E009-0E6C-4610-B429-7CB959DB6EFC}" srcOrd="0" destOrd="0" parTransId="{F0B8B0A9-5702-41D7-A414-BD9D95CB9DDA}" sibTransId="{3078CBF5-6697-459D-AF79-74C3433406FD}"/>
    <dgm:cxn modelId="{48732C8B-8A09-4DF1-BE18-AD7038E40A35}" srcId="{CF4152D0-853D-4F1A-A6B8-4D41C9C1B40F}" destId="{3BAC9C8E-FDE2-47F4-A4B2-399FDE39044A}" srcOrd="1" destOrd="0" parTransId="{391D236F-B992-42F7-B28C-4CB59146DF1C}" sibTransId="{5AEDAB5B-F243-4739-A821-8D7BEAEB2B35}"/>
    <dgm:cxn modelId="{E8A82C4B-67FA-418B-B440-BCEC56736FC0}" type="presOf" srcId="{DBF23854-6320-4F5E-B179-AFCD364EA104}" destId="{27BA7B1E-16F1-40E7-A139-7337D5063264}" srcOrd="0" destOrd="0" presId="urn:microsoft.com/office/officeart/2005/8/layout/hierarchy1"/>
    <dgm:cxn modelId="{577CF655-D6BB-48CA-8F18-73F7F1DF7BE4}" type="presOf" srcId="{61B22BE1-6054-44C7-81A6-AC540EE4537F}" destId="{7D380F4E-15A2-4CA6-A702-02BB5D690D1A}" srcOrd="0" destOrd="0" presId="urn:microsoft.com/office/officeart/2005/8/layout/hierarchy1"/>
    <dgm:cxn modelId="{10A51394-253C-45F4-9889-9435587E08C6}" type="presOf" srcId="{78D7A7CA-EF84-4F42-BC24-F4360ED65D0C}" destId="{DBBC9C09-6F31-47EF-8B50-6676749D849C}" srcOrd="0" destOrd="0" presId="urn:microsoft.com/office/officeart/2005/8/layout/hierarchy1"/>
    <dgm:cxn modelId="{E405476B-15BD-48DB-9A41-126F2A75AC31}" srcId="{CF4152D0-853D-4F1A-A6B8-4D41C9C1B40F}" destId="{DBF23854-6320-4F5E-B179-AFCD364EA104}" srcOrd="2" destOrd="0" parTransId="{43980557-8911-4287-8871-81261C2EF2C1}" sibTransId="{575A3A34-CC63-4DBF-AF45-66498E2BDA01}"/>
    <dgm:cxn modelId="{B2DFC867-AEA6-4809-927A-FCB5E7230FB5}" type="presOf" srcId="{C56BB2BD-0F98-4EB6-A5D8-F4EF927ACF47}" destId="{332AAC81-D945-41E2-8FD4-6F0447F00EAE}" srcOrd="0" destOrd="0" presId="urn:microsoft.com/office/officeart/2005/8/layout/hierarchy1"/>
    <dgm:cxn modelId="{2C3B9222-C02E-4F30-A968-D2123B9DC869}" srcId="{78D7A7CA-EF84-4F42-BC24-F4360ED65D0C}" destId="{CF4152D0-853D-4F1A-A6B8-4D41C9C1B40F}" srcOrd="0" destOrd="0" parTransId="{F1F4647E-1519-40F4-8BF8-CDA5E6ADAED7}" sibTransId="{507C4413-8C2E-49D5-9F24-7B629F841BFF}"/>
    <dgm:cxn modelId="{B5E2997D-6290-492A-8A0B-C77E4C9D44A6}" type="presOf" srcId="{F0B8B0A9-5702-41D7-A414-BD9D95CB9DDA}" destId="{1A3C0971-9F4B-4689-971D-E2C516F19449}" srcOrd="0" destOrd="0" presId="urn:microsoft.com/office/officeart/2005/8/layout/hierarchy1"/>
    <dgm:cxn modelId="{BE2BB7E0-F6D9-478B-A96D-EDF270195CF3}" type="presOf" srcId="{C4950C23-8B4D-4C26-B88A-9F28FEC5C243}" destId="{B8644561-576D-43E1-A344-B157E05715E3}" srcOrd="0" destOrd="0" presId="urn:microsoft.com/office/officeart/2005/8/layout/hierarchy1"/>
    <dgm:cxn modelId="{7DB511C2-15B7-4D4E-B9C1-FEA5434E8DFC}" type="presOf" srcId="{391D236F-B992-42F7-B28C-4CB59146DF1C}" destId="{4A26E259-7AAF-40E1-B87E-3A7B7EBC29EE}" srcOrd="0" destOrd="0" presId="urn:microsoft.com/office/officeart/2005/8/layout/hierarchy1"/>
    <dgm:cxn modelId="{85F29CBA-8AF6-4A69-B94D-6D628ECA6106}" type="presOf" srcId="{BB23E009-0E6C-4610-B429-7CB959DB6EFC}" destId="{AE7ACFC7-59F5-40E4-9001-29871DCFEA2F}" srcOrd="0" destOrd="0" presId="urn:microsoft.com/office/officeart/2005/8/layout/hierarchy1"/>
    <dgm:cxn modelId="{36ABD21B-883E-41FF-9C02-B9CC6735B302}" srcId="{BB23E009-0E6C-4610-B429-7CB959DB6EFC}" destId="{646B4C3C-DB45-4804-B4C7-B95CAE603801}" srcOrd="0" destOrd="0" parTransId="{77C2160F-2B97-4877-BEA1-EA505D401075}" sibTransId="{A5C5D43B-6DD1-4943-AF2E-A1DFE76B331B}"/>
    <dgm:cxn modelId="{977668ED-BB9B-4625-A5E3-5AF22AC033E0}" type="presOf" srcId="{3BAC9C8E-FDE2-47F4-A4B2-399FDE39044A}" destId="{C58C5F90-A628-40EC-B08E-E0D5E9DAE5A4}" srcOrd="0" destOrd="0" presId="urn:microsoft.com/office/officeart/2005/8/layout/hierarchy1"/>
    <dgm:cxn modelId="{635404D7-D040-4336-B9AC-60881B8791CC}" srcId="{658FD65E-6BD0-404F-8EC1-75F1AC28F0F4}" destId="{C56BB2BD-0F98-4EB6-A5D8-F4EF927ACF47}" srcOrd="0" destOrd="0" parTransId="{C4950C23-8B4D-4C26-B88A-9F28FEC5C243}" sibTransId="{72BE7EF9-95C1-42B6-AB48-A12CEA2A8728}"/>
    <dgm:cxn modelId="{CE4A9865-1929-4F38-8CCD-D3E28321BC48}" type="presOf" srcId="{E8E1DD74-7F49-4815-9A50-CEDD470B3C70}" destId="{1F427488-2B2A-461F-8EC6-CBFFC92C9835}" srcOrd="0" destOrd="0" presId="urn:microsoft.com/office/officeart/2005/8/layout/hierarchy1"/>
    <dgm:cxn modelId="{7D9F56C1-F9F8-40F1-834B-839D44FDD528}" type="presOf" srcId="{3FA7903D-485B-4B7E-BF98-5FDC2B4F4448}" destId="{87223390-C74B-4F60-B108-B3010DFE5D58}" srcOrd="0" destOrd="0" presId="urn:microsoft.com/office/officeart/2005/8/layout/hierarchy1"/>
    <dgm:cxn modelId="{84D7C1EF-4901-4570-BB5E-48D1C98286B6}" srcId="{646B4C3C-DB45-4804-B4C7-B95CAE603801}" destId="{9602F429-33BE-41C5-93E4-145692FEBC7A}" srcOrd="0" destOrd="0" parTransId="{61B22BE1-6054-44C7-81A6-AC540EE4537F}" sibTransId="{20ABA5B8-9D5A-496E-B234-3030D8E803AD}"/>
    <dgm:cxn modelId="{28508488-FD38-4133-A087-F43303F9D763}" srcId="{3BAC9C8E-FDE2-47F4-A4B2-399FDE39044A}" destId="{658FD65E-6BD0-404F-8EC1-75F1AC28F0F4}" srcOrd="0" destOrd="0" parTransId="{E8E1DD74-7F49-4815-9A50-CEDD470B3C70}" sibTransId="{3EC4A3BB-4DD9-4A5A-A573-115AD36BAB1E}"/>
    <dgm:cxn modelId="{1A8356A1-91A8-464B-B5B8-DF3348D8B9AB}" type="presOf" srcId="{77C2160F-2B97-4877-BEA1-EA505D401075}" destId="{EAFFF37F-6E20-4DCE-A79D-33FB2990132A}" srcOrd="0" destOrd="0" presId="urn:microsoft.com/office/officeart/2005/8/layout/hierarchy1"/>
    <dgm:cxn modelId="{BC4E88A8-9A6F-44FE-A839-CD700E969198}" type="presOf" srcId="{646B4C3C-DB45-4804-B4C7-B95CAE603801}" destId="{710970B5-DD09-4B0C-A220-81C7ECC25C5B}" srcOrd="0" destOrd="0" presId="urn:microsoft.com/office/officeart/2005/8/layout/hierarchy1"/>
    <dgm:cxn modelId="{B031F1AE-BD00-4CFF-BF11-8B60B934FDA2}" type="presOf" srcId="{9602F429-33BE-41C5-93E4-145692FEBC7A}" destId="{0F7AF9E4-A2BC-48E4-8151-7DA6660BD290}" srcOrd="0" destOrd="0" presId="urn:microsoft.com/office/officeart/2005/8/layout/hierarchy1"/>
    <dgm:cxn modelId="{42CDABE8-9380-4CC6-AA3D-65B98B2EC799}" srcId="{CF4152D0-853D-4F1A-A6B8-4D41C9C1B40F}" destId="{3FA7903D-485B-4B7E-BF98-5FDC2B4F4448}" srcOrd="0" destOrd="0" parTransId="{6A4459D2-40E8-47AF-ABCF-44304E0AA276}" sibTransId="{6746BCA3-1B53-43B1-ACEF-4587ED691D2D}"/>
    <dgm:cxn modelId="{0503FCC4-340D-46A9-A570-7CF31BA25A86}" type="presOf" srcId="{43980557-8911-4287-8871-81261C2EF2C1}" destId="{CDFB0370-1C3E-4786-B2C4-0CBC33048322}" srcOrd="0" destOrd="0" presId="urn:microsoft.com/office/officeart/2005/8/layout/hierarchy1"/>
    <dgm:cxn modelId="{66C48098-0DD6-4479-AF50-12B619788129}" type="presParOf" srcId="{DBBC9C09-6F31-47EF-8B50-6676749D849C}" destId="{8A93AE89-A9FB-4BFE-83F1-3D355BF316B7}" srcOrd="0" destOrd="0" presId="urn:microsoft.com/office/officeart/2005/8/layout/hierarchy1"/>
    <dgm:cxn modelId="{36200C17-2BA3-4BA4-82D5-6D102537AD81}" type="presParOf" srcId="{8A93AE89-A9FB-4BFE-83F1-3D355BF316B7}" destId="{911055B2-80C8-48F0-A4A0-FCAAF5F3EF33}" srcOrd="0" destOrd="0" presId="urn:microsoft.com/office/officeart/2005/8/layout/hierarchy1"/>
    <dgm:cxn modelId="{E020B0A5-3B31-4E8E-A2AF-4A3BB317DB28}" type="presParOf" srcId="{911055B2-80C8-48F0-A4A0-FCAAF5F3EF33}" destId="{6E7804EE-4D53-4714-9192-02CA508CFFC8}" srcOrd="0" destOrd="0" presId="urn:microsoft.com/office/officeart/2005/8/layout/hierarchy1"/>
    <dgm:cxn modelId="{90361650-3A37-49F0-9782-7AAC8EEE1D22}" type="presParOf" srcId="{911055B2-80C8-48F0-A4A0-FCAAF5F3EF33}" destId="{F36FD90A-6684-4FCE-93D1-F88CF9969AE1}" srcOrd="1" destOrd="0" presId="urn:microsoft.com/office/officeart/2005/8/layout/hierarchy1"/>
    <dgm:cxn modelId="{E96EE2A7-071A-4231-91EC-6F6ECE2DE87C}" type="presParOf" srcId="{8A93AE89-A9FB-4BFE-83F1-3D355BF316B7}" destId="{764EF3A4-C078-43FA-9086-6387768F99B9}" srcOrd="1" destOrd="0" presId="urn:microsoft.com/office/officeart/2005/8/layout/hierarchy1"/>
    <dgm:cxn modelId="{4D0CA12B-8227-4C7E-98B2-789598A277BD}" type="presParOf" srcId="{764EF3A4-C078-43FA-9086-6387768F99B9}" destId="{7A1B4C2F-52D0-4416-B8AD-EF8EC8D2CEEC}" srcOrd="0" destOrd="0" presId="urn:microsoft.com/office/officeart/2005/8/layout/hierarchy1"/>
    <dgm:cxn modelId="{40E91E61-B4F7-4EFA-83E0-F81EBF874EC1}" type="presParOf" srcId="{764EF3A4-C078-43FA-9086-6387768F99B9}" destId="{EBA50CCA-53DA-415C-90F9-74BA48110314}" srcOrd="1" destOrd="0" presId="urn:microsoft.com/office/officeart/2005/8/layout/hierarchy1"/>
    <dgm:cxn modelId="{02689415-F9F5-4536-AC75-7011386BE9D2}" type="presParOf" srcId="{EBA50CCA-53DA-415C-90F9-74BA48110314}" destId="{8B760670-DE6C-4BD9-90C5-96393096E2B3}" srcOrd="0" destOrd="0" presId="urn:microsoft.com/office/officeart/2005/8/layout/hierarchy1"/>
    <dgm:cxn modelId="{8C9A3CC9-54B9-460C-A40D-4EBA0EA34C73}" type="presParOf" srcId="{8B760670-DE6C-4BD9-90C5-96393096E2B3}" destId="{D651D211-57D6-4049-87DC-CA56B0F4E5C9}" srcOrd="0" destOrd="0" presId="urn:microsoft.com/office/officeart/2005/8/layout/hierarchy1"/>
    <dgm:cxn modelId="{AE8C9C12-8BF4-4A67-B8F4-5450DB2EA21D}" type="presParOf" srcId="{8B760670-DE6C-4BD9-90C5-96393096E2B3}" destId="{87223390-C74B-4F60-B108-B3010DFE5D58}" srcOrd="1" destOrd="0" presId="urn:microsoft.com/office/officeart/2005/8/layout/hierarchy1"/>
    <dgm:cxn modelId="{8B15459E-5E61-4552-A821-F244976F5FB3}" type="presParOf" srcId="{EBA50CCA-53DA-415C-90F9-74BA48110314}" destId="{37422385-947B-41FA-921C-DE2FF9B150E9}" srcOrd="1" destOrd="0" presId="urn:microsoft.com/office/officeart/2005/8/layout/hierarchy1"/>
    <dgm:cxn modelId="{632E7990-D13B-4A0E-B20B-8F258E956227}" type="presParOf" srcId="{764EF3A4-C078-43FA-9086-6387768F99B9}" destId="{4A26E259-7AAF-40E1-B87E-3A7B7EBC29EE}" srcOrd="2" destOrd="0" presId="urn:microsoft.com/office/officeart/2005/8/layout/hierarchy1"/>
    <dgm:cxn modelId="{97E9BC60-7FD5-455D-9E90-DC27873DDF5A}" type="presParOf" srcId="{764EF3A4-C078-43FA-9086-6387768F99B9}" destId="{6D164DFF-471E-45B5-A599-AF1715D6CFBC}" srcOrd="3" destOrd="0" presId="urn:microsoft.com/office/officeart/2005/8/layout/hierarchy1"/>
    <dgm:cxn modelId="{1C5330C1-A1E2-4C37-9FBC-F58FA828C691}" type="presParOf" srcId="{6D164DFF-471E-45B5-A599-AF1715D6CFBC}" destId="{6A1B49E1-9F26-4202-9E99-5CAC7FADECD8}" srcOrd="0" destOrd="0" presId="urn:microsoft.com/office/officeart/2005/8/layout/hierarchy1"/>
    <dgm:cxn modelId="{0F4D7D62-EE44-4C21-91B7-4479E3107DB6}" type="presParOf" srcId="{6A1B49E1-9F26-4202-9E99-5CAC7FADECD8}" destId="{27544441-1171-43B4-8487-23A337A590DE}" srcOrd="0" destOrd="0" presId="urn:microsoft.com/office/officeart/2005/8/layout/hierarchy1"/>
    <dgm:cxn modelId="{5BBBE124-E17A-4C61-8F00-0AA6060158AF}" type="presParOf" srcId="{6A1B49E1-9F26-4202-9E99-5CAC7FADECD8}" destId="{C58C5F90-A628-40EC-B08E-E0D5E9DAE5A4}" srcOrd="1" destOrd="0" presId="urn:microsoft.com/office/officeart/2005/8/layout/hierarchy1"/>
    <dgm:cxn modelId="{3F2A8AFF-D25E-42D7-8928-AC7899E8496D}" type="presParOf" srcId="{6D164DFF-471E-45B5-A599-AF1715D6CFBC}" destId="{C213F49E-8156-4ACA-95F0-5133B67D6DB3}" srcOrd="1" destOrd="0" presId="urn:microsoft.com/office/officeart/2005/8/layout/hierarchy1"/>
    <dgm:cxn modelId="{03336052-8A87-42FF-B419-424FF8C05FDC}" type="presParOf" srcId="{C213F49E-8156-4ACA-95F0-5133B67D6DB3}" destId="{1F427488-2B2A-461F-8EC6-CBFFC92C9835}" srcOrd="0" destOrd="0" presId="urn:microsoft.com/office/officeart/2005/8/layout/hierarchy1"/>
    <dgm:cxn modelId="{CDFC7F78-9D47-43C8-9DED-BEAE62983130}" type="presParOf" srcId="{C213F49E-8156-4ACA-95F0-5133B67D6DB3}" destId="{E70CA4E7-DBE2-4AC2-A0BA-38939C949338}" srcOrd="1" destOrd="0" presId="urn:microsoft.com/office/officeart/2005/8/layout/hierarchy1"/>
    <dgm:cxn modelId="{8606F3E3-4F91-4728-B094-58C27AD30C64}" type="presParOf" srcId="{E70CA4E7-DBE2-4AC2-A0BA-38939C949338}" destId="{2A05274C-E06A-4A13-BF91-C844902C3B46}" srcOrd="0" destOrd="0" presId="urn:microsoft.com/office/officeart/2005/8/layout/hierarchy1"/>
    <dgm:cxn modelId="{B6B86476-979C-4A9E-A989-47B7114674FB}" type="presParOf" srcId="{2A05274C-E06A-4A13-BF91-C844902C3B46}" destId="{3F547F77-AE78-4EB4-B20F-6C896DC57C26}" srcOrd="0" destOrd="0" presId="urn:microsoft.com/office/officeart/2005/8/layout/hierarchy1"/>
    <dgm:cxn modelId="{E0343654-69CD-4A43-870F-A74405EE1084}" type="presParOf" srcId="{2A05274C-E06A-4A13-BF91-C844902C3B46}" destId="{09E7059E-95C1-4B66-8AEB-096409F45138}" srcOrd="1" destOrd="0" presId="urn:microsoft.com/office/officeart/2005/8/layout/hierarchy1"/>
    <dgm:cxn modelId="{4264DA44-B1D0-4491-A881-75D6ECF17F1B}" type="presParOf" srcId="{E70CA4E7-DBE2-4AC2-A0BA-38939C949338}" destId="{299AC9FE-C800-46F2-B35F-FB8BE455256F}" srcOrd="1" destOrd="0" presId="urn:microsoft.com/office/officeart/2005/8/layout/hierarchy1"/>
    <dgm:cxn modelId="{8C8E4065-A3D8-4D28-9E6D-47632DD3865C}" type="presParOf" srcId="{299AC9FE-C800-46F2-B35F-FB8BE455256F}" destId="{B8644561-576D-43E1-A344-B157E05715E3}" srcOrd="0" destOrd="0" presId="urn:microsoft.com/office/officeart/2005/8/layout/hierarchy1"/>
    <dgm:cxn modelId="{73CDCEBB-A0F3-4546-AFD7-2E80B86E72D5}" type="presParOf" srcId="{299AC9FE-C800-46F2-B35F-FB8BE455256F}" destId="{EF52417B-1E32-428A-BF4F-17B541AF37A0}" srcOrd="1" destOrd="0" presId="urn:microsoft.com/office/officeart/2005/8/layout/hierarchy1"/>
    <dgm:cxn modelId="{98B8E053-E398-4623-8205-7A034EBF2084}" type="presParOf" srcId="{EF52417B-1E32-428A-BF4F-17B541AF37A0}" destId="{BE21C7C3-10D4-437C-9151-B890CC298EBF}" srcOrd="0" destOrd="0" presId="urn:microsoft.com/office/officeart/2005/8/layout/hierarchy1"/>
    <dgm:cxn modelId="{7982FA95-8D16-4B69-850B-E874C48A1542}" type="presParOf" srcId="{BE21C7C3-10D4-437C-9151-B890CC298EBF}" destId="{7849B5F0-B2D7-4DAA-90E7-84A37AB0A552}" srcOrd="0" destOrd="0" presId="urn:microsoft.com/office/officeart/2005/8/layout/hierarchy1"/>
    <dgm:cxn modelId="{4DED10CC-C3A2-4F76-A47B-D0BE386BFA31}" type="presParOf" srcId="{BE21C7C3-10D4-437C-9151-B890CC298EBF}" destId="{332AAC81-D945-41E2-8FD4-6F0447F00EAE}" srcOrd="1" destOrd="0" presId="urn:microsoft.com/office/officeart/2005/8/layout/hierarchy1"/>
    <dgm:cxn modelId="{DD38FA34-CA85-4C53-A718-DE76D79B140B}" type="presParOf" srcId="{EF52417B-1E32-428A-BF4F-17B541AF37A0}" destId="{9E132B42-D450-4536-86A3-334B46EC0A7A}" srcOrd="1" destOrd="0" presId="urn:microsoft.com/office/officeart/2005/8/layout/hierarchy1"/>
    <dgm:cxn modelId="{D57B484F-B41B-409E-8708-64B149EE576C}" type="presParOf" srcId="{9E132B42-D450-4536-86A3-334B46EC0A7A}" destId="{1A3C0971-9F4B-4689-971D-E2C516F19449}" srcOrd="0" destOrd="0" presId="urn:microsoft.com/office/officeart/2005/8/layout/hierarchy1"/>
    <dgm:cxn modelId="{56607FB3-7F13-42BC-8190-6EAFC2A20E87}" type="presParOf" srcId="{9E132B42-D450-4536-86A3-334B46EC0A7A}" destId="{DBDFBB72-C1E0-4953-AF40-C1BC75643565}" srcOrd="1" destOrd="0" presId="urn:microsoft.com/office/officeart/2005/8/layout/hierarchy1"/>
    <dgm:cxn modelId="{6DEB8802-9FBC-46CA-A61F-4A3FB44119C6}" type="presParOf" srcId="{DBDFBB72-C1E0-4953-AF40-C1BC75643565}" destId="{8733E848-163D-4E78-A465-18E9E91B6A79}" srcOrd="0" destOrd="0" presId="urn:microsoft.com/office/officeart/2005/8/layout/hierarchy1"/>
    <dgm:cxn modelId="{7EB2543F-B3F6-4922-9479-A0A816347063}" type="presParOf" srcId="{8733E848-163D-4E78-A465-18E9E91B6A79}" destId="{B0F7E165-1FA6-4CB5-8A01-26B5C0D1087A}" srcOrd="0" destOrd="0" presId="urn:microsoft.com/office/officeart/2005/8/layout/hierarchy1"/>
    <dgm:cxn modelId="{46043E40-D2E8-4CA7-A77C-06828F205902}" type="presParOf" srcId="{8733E848-163D-4E78-A465-18E9E91B6A79}" destId="{AE7ACFC7-59F5-40E4-9001-29871DCFEA2F}" srcOrd="1" destOrd="0" presId="urn:microsoft.com/office/officeart/2005/8/layout/hierarchy1"/>
    <dgm:cxn modelId="{432B9CF9-9BAE-4D1F-A40E-53DA360C83BD}" type="presParOf" srcId="{DBDFBB72-C1E0-4953-AF40-C1BC75643565}" destId="{B5C795C2-AB0E-4DE0-9AA4-3BC408CB5B42}" srcOrd="1" destOrd="0" presId="urn:microsoft.com/office/officeart/2005/8/layout/hierarchy1"/>
    <dgm:cxn modelId="{0A82AAA5-C6A6-4577-A844-E85260868050}" type="presParOf" srcId="{B5C795C2-AB0E-4DE0-9AA4-3BC408CB5B42}" destId="{EAFFF37F-6E20-4DCE-A79D-33FB2990132A}" srcOrd="0" destOrd="0" presId="urn:microsoft.com/office/officeart/2005/8/layout/hierarchy1"/>
    <dgm:cxn modelId="{1A0C8258-A05C-4180-89CB-73EE591A334D}" type="presParOf" srcId="{B5C795C2-AB0E-4DE0-9AA4-3BC408CB5B42}" destId="{39C2ACE6-71E4-4F49-9D30-47FB1326D6C1}" srcOrd="1" destOrd="0" presId="urn:microsoft.com/office/officeart/2005/8/layout/hierarchy1"/>
    <dgm:cxn modelId="{73BE9492-A0EB-4BC1-B5DA-222D8BAA4116}" type="presParOf" srcId="{39C2ACE6-71E4-4F49-9D30-47FB1326D6C1}" destId="{7125E02F-67A0-4229-8C33-FD453150AF00}" srcOrd="0" destOrd="0" presId="urn:microsoft.com/office/officeart/2005/8/layout/hierarchy1"/>
    <dgm:cxn modelId="{EBD4CB25-7171-4319-8A4B-A0F8A652E06B}" type="presParOf" srcId="{7125E02F-67A0-4229-8C33-FD453150AF00}" destId="{03A2F3C7-E9EA-489A-A061-6B0608375228}" srcOrd="0" destOrd="0" presId="urn:microsoft.com/office/officeart/2005/8/layout/hierarchy1"/>
    <dgm:cxn modelId="{5618A185-E9CE-4273-ACE0-A27CD5546C6B}" type="presParOf" srcId="{7125E02F-67A0-4229-8C33-FD453150AF00}" destId="{710970B5-DD09-4B0C-A220-81C7ECC25C5B}" srcOrd="1" destOrd="0" presId="urn:microsoft.com/office/officeart/2005/8/layout/hierarchy1"/>
    <dgm:cxn modelId="{9279C845-ABCB-44A4-A4A8-7C77992A87B7}" type="presParOf" srcId="{39C2ACE6-71E4-4F49-9D30-47FB1326D6C1}" destId="{91367938-3E47-4052-9253-FB773B1A1562}" srcOrd="1" destOrd="0" presId="urn:microsoft.com/office/officeart/2005/8/layout/hierarchy1"/>
    <dgm:cxn modelId="{4689CADF-FE63-46A4-8105-1CA7EEA995F9}" type="presParOf" srcId="{91367938-3E47-4052-9253-FB773B1A1562}" destId="{7D380F4E-15A2-4CA6-A702-02BB5D690D1A}" srcOrd="0" destOrd="0" presId="urn:microsoft.com/office/officeart/2005/8/layout/hierarchy1"/>
    <dgm:cxn modelId="{04D3D199-19D9-4575-A2DE-0F8C5835CD7D}" type="presParOf" srcId="{91367938-3E47-4052-9253-FB773B1A1562}" destId="{970A69B7-8E24-40F7-A7D7-CD7874AA9D46}" srcOrd="1" destOrd="0" presId="urn:microsoft.com/office/officeart/2005/8/layout/hierarchy1"/>
    <dgm:cxn modelId="{B63BA2EE-B91A-451B-8F38-45AE591E8426}" type="presParOf" srcId="{970A69B7-8E24-40F7-A7D7-CD7874AA9D46}" destId="{1EB707A9-4B88-4A25-8FE7-238B64BDA3B9}" srcOrd="0" destOrd="0" presId="urn:microsoft.com/office/officeart/2005/8/layout/hierarchy1"/>
    <dgm:cxn modelId="{7AE1E4F6-B941-4935-B283-01A8C685A495}" type="presParOf" srcId="{1EB707A9-4B88-4A25-8FE7-238B64BDA3B9}" destId="{938B0620-C594-4BA3-9193-3A3DC9EF0A6F}" srcOrd="0" destOrd="0" presId="urn:microsoft.com/office/officeart/2005/8/layout/hierarchy1"/>
    <dgm:cxn modelId="{397D261C-100C-4FCF-B9F6-AD395CF4F7F6}" type="presParOf" srcId="{1EB707A9-4B88-4A25-8FE7-238B64BDA3B9}" destId="{0F7AF9E4-A2BC-48E4-8151-7DA6660BD290}" srcOrd="1" destOrd="0" presId="urn:microsoft.com/office/officeart/2005/8/layout/hierarchy1"/>
    <dgm:cxn modelId="{2D6FE48B-A02E-490B-8867-548EE36A29A9}" type="presParOf" srcId="{970A69B7-8E24-40F7-A7D7-CD7874AA9D46}" destId="{4BB56A4A-24D8-45A2-8F24-E5FC39D13FB2}" srcOrd="1" destOrd="0" presId="urn:microsoft.com/office/officeart/2005/8/layout/hierarchy1"/>
    <dgm:cxn modelId="{AEE6405D-31A4-4829-9E8A-4AA241347D49}" type="presParOf" srcId="{764EF3A4-C078-43FA-9086-6387768F99B9}" destId="{CDFB0370-1C3E-4786-B2C4-0CBC33048322}" srcOrd="4" destOrd="0" presId="urn:microsoft.com/office/officeart/2005/8/layout/hierarchy1"/>
    <dgm:cxn modelId="{FFCD4D61-7B03-44D1-BCE8-52AD2F8B195B}" type="presParOf" srcId="{764EF3A4-C078-43FA-9086-6387768F99B9}" destId="{D8A26D97-0A39-4DC6-90F1-1EEDFCC0C057}" srcOrd="5" destOrd="0" presId="urn:microsoft.com/office/officeart/2005/8/layout/hierarchy1"/>
    <dgm:cxn modelId="{1CFB060D-5A6D-49F0-AEAB-F2FEB198AC73}" type="presParOf" srcId="{D8A26D97-0A39-4DC6-90F1-1EEDFCC0C057}" destId="{7F19B4B2-CEF5-41CB-873F-EB6890AFBF90}" srcOrd="0" destOrd="0" presId="urn:microsoft.com/office/officeart/2005/8/layout/hierarchy1"/>
    <dgm:cxn modelId="{21E3FC16-F25A-4F2D-ACB7-4C6EE4D13CC6}" type="presParOf" srcId="{7F19B4B2-CEF5-41CB-873F-EB6890AFBF90}" destId="{6DD7F983-69E5-45DD-ACD9-095081F23A90}" srcOrd="0" destOrd="0" presId="urn:microsoft.com/office/officeart/2005/8/layout/hierarchy1"/>
    <dgm:cxn modelId="{A58F8ECE-CFB1-466F-887F-9AD6ED9163C6}" type="presParOf" srcId="{7F19B4B2-CEF5-41CB-873F-EB6890AFBF90}" destId="{27BA7B1E-16F1-40E7-A139-7337D5063264}" srcOrd="1" destOrd="0" presId="urn:microsoft.com/office/officeart/2005/8/layout/hierarchy1"/>
    <dgm:cxn modelId="{4FFEA268-5F0C-4DC8-9FCE-EF058CE94FC8}" type="presParOf" srcId="{D8A26D97-0A39-4DC6-90F1-1EEDFCC0C057}" destId="{0BEEFD1D-2871-4E19-B9D8-FC68227A73B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FB0370-1C3E-4786-B2C4-0CBC33048322}">
      <dsp:nvSpPr>
        <dsp:cNvPr id="0" name=""/>
        <dsp:cNvSpPr/>
      </dsp:nvSpPr>
      <dsp:spPr>
        <a:xfrm>
          <a:off x="4048536" y="639307"/>
          <a:ext cx="2473827" cy="307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292"/>
              </a:lnTo>
              <a:lnTo>
                <a:pt x="2473827" y="214292"/>
              </a:lnTo>
              <a:lnTo>
                <a:pt x="2473827" y="3075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380F4E-15A2-4CA6-A702-02BB5D690D1A}">
      <dsp:nvSpPr>
        <dsp:cNvPr id="0" name=""/>
        <dsp:cNvSpPr/>
      </dsp:nvSpPr>
      <dsp:spPr>
        <a:xfrm>
          <a:off x="3665969" y="5298441"/>
          <a:ext cx="91440" cy="2927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9477"/>
              </a:lnTo>
              <a:lnTo>
                <a:pt x="51456" y="199477"/>
              </a:lnTo>
              <a:lnTo>
                <a:pt x="51456" y="2927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FFF37F-6E20-4DCE-A79D-33FB2990132A}">
      <dsp:nvSpPr>
        <dsp:cNvPr id="0" name=""/>
        <dsp:cNvSpPr/>
      </dsp:nvSpPr>
      <dsp:spPr>
        <a:xfrm>
          <a:off x="3663755" y="4366614"/>
          <a:ext cx="91440" cy="2927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9477"/>
              </a:lnTo>
              <a:lnTo>
                <a:pt x="47934" y="199477"/>
              </a:lnTo>
              <a:lnTo>
                <a:pt x="47934" y="2927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C0971-9F4B-4689-971D-E2C516F19449}">
      <dsp:nvSpPr>
        <dsp:cNvPr id="0" name=""/>
        <dsp:cNvSpPr/>
      </dsp:nvSpPr>
      <dsp:spPr>
        <a:xfrm>
          <a:off x="3659638" y="3485200"/>
          <a:ext cx="91440" cy="2423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9064"/>
              </a:lnTo>
              <a:lnTo>
                <a:pt x="49836" y="149064"/>
              </a:lnTo>
              <a:lnTo>
                <a:pt x="49836" y="2423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44561-576D-43E1-A344-B157E05715E3}">
      <dsp:nvSpPr>
        <dsp:cNvPr id="0" name=""/>
        <dsp:cNvSpPr/>
      </dsp:nvSpPr>
      <dsp:spPr>
        <a:xfrm>
          <a:off x="3659638" y="2502961"/>
          <a:ext cx="91440" cy="343129"/>
        </a:xfrm>
        <a:custGeom>
          <a:avLst/>
          <a:gdLst/>
          <a:ahLst/>
          <a:cxnLst/>
          <a:rect l="0" t="0" r="0" b="0"/>
          <a:pathLst>
            <a:path>
              <a:moveTo>
                <a:pt x="49665" y="0"/>
              </a:moveTo>
              <a:lnTo>
                <a:pt x="49665" y="249890"/>
              </a:lnTo>
              <a:lnTo>
                <a:pt x="45720" y="249890"/>
              </a:lnTo>
              <a:lnTo>
                <a:pt x="45720" y="3431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27488-2B2A-461F-8EC6-CBFFC92C9835}">
      <dsp:nvSpPr>
        <dsp:cNvPr id="0" name=""/>
        <dsp:cNvSpPr/>
      </dsp:nvSpPr>
      <dsp:spPr>
        <a:xfrm>
          <a:off x="3662024" y="1571134"/>
          <a:ext cx="91440" cy="2927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9477"/>
              </a:lnTo>
              <a:lnTo>
                <a:pt x="47280" y="199477"/>
              </a:lnTo>
              <a:lnTo>
                <a:pt x="47280" y="2927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6E259-7AAF-40E1-B87E-3A7B7EBC29EE}">
      <dsp:nvSpPr>
        <dsp:cNvPr id="0" name=""/>
        <dsp:cNvSpPr/>
      </dsp:nvSpPr>
      <dsp:spPr>
        <a:xfrm>
          <a:off x="3707744" y="639307"/>
          <a:ext cx="340791" cy="292716"/>
        </a:xfrm>
        <a:custGeom>
          <a:avLst/>
          <a:gdLst/>
          <a:ahLst/>
          <a:cxnLst/>
          <a:rect l="0" t="0" r="0" b="0"/>
          <a:pathLst>
            <a:path>
              <a:moveTo>
                <a:pt x="340791" y="0"/>
              </a:moveTo>
              <a:lnTo>
                <a:pt x="340791" y="199477"/>
              </a:lnTo>
              <a:lnTo>
                <a:pt x="0" y="199477"/>
              </a:lnTo>
              <a:lnTo>
                <a:pt x="0" y="2927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1B4C2F-52D0-4416-B8AD-EF8EC8D2CEEC}">
      <dsp:nvSpPr>
        <dsp:cNvPr id="0" name=""/>
        <dsp:cNvSpPr/>
      </dsp:nvSpPr>
      <dsp:spPr>
        <a:xfrm>
          <a:off x="990680" y="639307"/>
          <a:ext cx="3057855" cy="296799"/>
        </a:xfrm>
        <a:custGeom>
          <a:avLst/>
          <a:gdLst/>
          <a:ahLst/>
          <a:cxnLst/>
          <a:rect l="0" t="0" r="0" b="0"/>
          <a:pathLst>
            <a:path>
              <a:moveTo>
                <a:pt x="3057855" y="0"/>
              </a:moveTo>
              <a:lnTo>
                <a:pt x="3057855" y="203561"/>
              </a:lnTo>
              <a:lnTo>
                <a:pt x="0" y="203561"/>
              </a:lnTo>
              <a:lnTo>
                <a:pt x="0" y="2967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7804EE-4D53-4714-9192-02CA508CFFC8}">
      <dsp:nvSpPr>
        <dsp:cNvPr id="0" name=""/>
        <dsp:cNvSpPr/>
      </dsp:nvSpPr>
      <dsp:spPr>
        <a:xfrm>
          <a:off x="2952320" y="196"/>
          <a:ext cx="2192431" cy="639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FD90A-6684-4FCE-93D1-F88CF9969AE1}">
      <dsp:nvSpPr>
        <dsp:cNvPr id="0" name=""/>
        <dsp:cNvSpPr/>
      </dsp:nvSpPr>
      <dsp:spPr>
        <a:xfrm>
          <a:off x="3064150" y="106435"/>
          <a:ext cx="2192431" cy="639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Representante Estatal</a:t>
          </a:r>
          <a:endParaRPr lang="es-MX" sz="1100" kern="1200" dirty="0"/>
        </a:p>
      </dsp:txBody>
      <dsp:txXfrm>
        <a:off x="3064150" y="106435"/>
        <a:ext cx="2192431" cy="639110"/>
      </dsp:txXfrm>
    </dsp:sp>
    <dsp:sp modelId="{D651D211-57D6-4049-87DC-CA56B0F4E5C9}">
      <dsp:nvSpPr>
        <dsp:cNvPr id="0" name=""/>
        <dsp:cNvSpPr/>
      </dsp:nvSpPr>
      <dsp:spPr>
        <a:xfrm>
          <a:off x="-111830" y="936107"/>
          <a:ext cx="2205022" cy="21727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23390-C74B-4F60-B108-B3010DFE5D58}">
      <dsp:nvSpPr>
        <dsp:cNvPr id="0" name=""/>
        <dsp:cNvSpPr/>
      </dsp:nvSpPr>
      <dsp:spPr>
        <a:xfrm>
          <a:off x="0" y="1042346"/>
          <a:ext cx="2205022" cy="21727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OFICIAL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Jefes de enseñanza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Presidente de Academia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-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-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-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 dirty="0"/>
        </a:p>
      </dsp:txBody>
      <dsp:txXfrm>
        <a:off x="0" y="1042346"/>
        <a:ext cx="2205022" cy="2172746"/>
      </dsp:txXfrm>
    </dsp:sp>
    <dsp:sp modelId="{27544441-1171-43B4-8487-23A337A590DE}">
      <dsp:nvSpPr>
        <dsp:cNvPr id="0" name=""/>
        <dsp:cNvSpPr/>
      </dsp:nvSpPr>
      <dsp:spPr>
        <a:xfrm>
          <a:off x="2683863" y="932023"/>
          <a:ext cx="2047760" cy="639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8C5F90-A628-40EC-B08E-E0D5E9DAE5A4}">
      <dsp:nvSpPr>
        <dsp:cNvPr id="0" name=""/>
        <dsp:cNvSpPr/>
      </dsp:nvSpPr>
      <dsp:spPr>
        <a:xfrm>
          <a:off x="2795694" y="1038262"/>
          <a:ext cx="2047760" cy="639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Coordinadores Regionales</a:t>
          </a:r>
          <a:endParaRPr lang="es-MX" sz="1100" kern="1200" dirty="0"/>
        </a:p>
      </dsp:txBody>
      <dsp:txXfrm>
        <a:off x="2795694" y="1038262"/>
        <a:ext cx="2047760" cy="639110"/>
      </dsp:txXfrm>
    </dsp:sp>
    <dsp:sp modelId="{3F547F77-AE78-4EB4-B20F-6C896DC57C26}">
      <dsp:nvSpPr>
        <dsp:cNvPr id="0" name=""/>
        <dsp:cNvSpPr/>
      </dsp:nvSpPr>
      <dsp:spPr>
        <a:xfrm>
          <a:off x="2703339" y="1863850"/>
          <a:ext cx="2011930" cy="639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E7059E-95C1-4B66-8AEB-096409F45138}">
      <dsp:nvSpPr>
        <dsp:cNvPr id="0" name=""/>
        <dsp:cNvSpPr/>
      </dsp:nvSpPr>
      <dsp:spPr>
        <a:xfrm>
          <a:off x="2815169" y="1970089"/>
          <a:ext cx="2011930" cy="639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Coordinadores de sedes</a:t>
          </a:r>
          <a:endParaRPr lang="es-MX" sz="1100" kern="1200" dirty="0"/>
        </a:p>
      </dsp:txBody>
      <dsp:txXfrm>
        <a:off x="2815169" y="1970089"/>
        <a:ext cx="2011930" cy="639110"/>
      </dsp:txXfrm>
    </dsp:sp>
    <dsp:sp modelId="{7849B5F0-B2D7-4DAA-90E7-84A37AB0A552}">
      <dsp:nvSpPr>
        <dsp:cNvPr id="0" name=""/>
        <dsp:cNvSpPr/>
      </dsp:nvSpPr>
      <dsp:spPr>
        <a:xfrm>
          <a:off x="2694084" y="2846090"/>
          <a:ext cx="2022548" cy="639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2AAC81-D945-41E2-8FD4-6F0447F00EAE}">
      <dsp:nvSpPr>
        <dsp:cNvPr id="0" name=""/>
        <dsp:cNvSpPr/>
      </dsp:nvSpPr>
      <dsp:spPr>
        <a:xfrm>
          <a:off x="2805914" y="2952329"/>
          <a:ext cx="2022548" cy="639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Coordinadores de Subsedes </a:t>
          </a:r>
          <a:endParaRPr lang="es-MX" sz="1100" kern="1200" dirty="0"/>
        </a:p>
      </dsp:txBody>
      <dsp:txXfrm>
        <a:off x="2805914" y="2952329"/>
        <a:ext cx="2022548" cy="639110"/>
      </dsp:txXfrm>
    </dsp:sp>
    <dsp:sp modelId="{B0F7E165-1FA6-4CB5-8A01-26B5C0D1087A}">
      <dsp:nvSpPr>
        <dsp:cNvPr id="0" name=""/>
        <dsp:cNvSpPr/>
      </dsp:nvSpPr>
      <dsp:spPr>
        <a:xfrm>
          <a:off x="2698200" y="3727503"/>
          <a:ext cx="2022548" cy="639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7ACFC7-59F5-40E4-9001-29871DCFEA2F}">
      <dsp:nvSpPr>
        <dsp:cNvPr id="0" name=""/>
        <dsp:cNvSpPr/>
      </dsp:nvSpPr>
      <dsp:spPr>
        <a:xfrm>
          <a:off x="2810031" y="3833742"/>
          <a:ext cx="2022548" cy="639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Coordinadores de Zona</a:t>
          </a:r>
          <a:endParaRPr lang="es-MX" sz="1100" kern="1200" dirty="0"/>
        </a:p>
      </dsp:txBody>
      <dsp:txXfrm>
        <a:off x="2810031" y="3833742"/>
        <a:ext cx="2022548" cy="639110"/>
      </dsp:txXfrm>
    </dsp:sp>
    <dsp:sp modelId="{03A2F3C7-E9EA-489A-A061-6B0608375228}">
      <dsp:nvSpPr>
        <dsp:cNvPr id="0" name=""/>
        <dsp:cNvSpPr/>
      </dsp:nvSpPr>
      <dsp:spPr>
        <a:xfrm>
          <a:off x="2700415" y="4659330"/>
          <a:ext cx="2022548" cy="639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0970B5-DD09-4B0C-A220-81C7ECC25C5B}">
      <dsp:nvSpPr>
        <dsp:cNvPr id="0" name=""/>
        <dsp:cNvSpPr/>
      </dsp:nvSpPr>
      <dsp:spPr>
        <a:xfrm>
          <a:off x="2812245" y="4765569"/>
          <a:ext cx="2022548" cy="639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Coordinadores de Centro de Trabajo</a:t>
          </a:r>
          <a:endParaRPr lang="es-MX" sz="1100" kern="1200" dirty="0"/>
        </a:p>
      </dsp:txBody>
      <dsp:txXfrm>
        <a:off x="2812245" y="4765569"/>
        <a:ext cx="2022548" cy="639110"/>
      </dsp:txXfrm>
    </dsp:sp>
    <dsp:sp modelId="{938B0620-C594-4BA3-9193-3A3DC9EF0A6F}">
      <dsp:nvSpPr>
        <dsp:cNvPr id="0" name=""/>
        <dsp:cNvSpPr/>
      </dsp:nvSpPr>
      <dsp:spPr>
        <a:xfrm>
          <a:off x="2706152" y="5591157"/>
          <a:ext cx="2022548" cy="639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7AF9E4-A2BC-48E4-8151-7DA6660BD290}">
      <dsp:nvSpPr>
        <dsp:cNvPr id="0" name=""/>
        <dsp:cNvSpPr/>
      </dsp:nvSpPr>
      <dsp:spPr>
        <a:xfrm>
          <a:off x="2817982" y="5697396"/>
          <a:ext cx="2022548" cy="639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Docentes y Administrativos</a:t>
          </a:r>
          <a:endParaRPr lang="es-MX" sz="1100" kern="1200" dirty="0"/>
        </a:p>
      </dsp:txBody>
      <dsp:txXfrm>
        <a:off x="2817982" y="5697396"/>
        <a:ext cx="2022548" cy="639110"/>
      </dsp:txXfrm>
    </dsp:sp>
    <dsp:sp modelId="{6DD7F983-69E5-45DD-ACD9-095081F23A90}">
      <dsp:nvSpPr>
        <dsp:cNvPr id="0" name=""/>
        <dsp:cNvSpPr/>
      </dsp:nvSpPr>
      <dsp:spPr>
        <a:xfrm>
          <a:off x="5379694" y="946838"/>
          <a:ext cx="2285339" cy="2295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BA7B1E-16F1-40E7-A139-7337D5063264}">
      <dsp:nvSpPr>
        <dsp:cNvPr id="0" name=""/>
        <dsp:cNvSpPr/>
      </dsp:nvSpPr>
      <dsp:spPr>
        <a:xfrm>
          <a:off x="5491524" y="1053077"/>
          <a:ext cx="2285339" cy="22952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SINDICAL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Representaciones estatales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- 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-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-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kern="1200" dirty="0" smtClean="0"/>
            <a:t>-</a:t>
          </a:r>
          <a:endParaRPr lang="es-MX" sz="1050" kern="1200" dirty="0"/>
        </a:p>
      </dsp:txBody>
      <dsp:txXfrm>
        <a:off x="5491524" y="1053077"/>
        <a:ext cx="2285339" cy="22952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E77D2-02FD-4C83-81E3-E989ED25C5ED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6FC33-BD7B-4ED8-8679-C249E476AD0F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66600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5FFE45B-5443-49A2-AFEE-C674698969B4}" type="datetimeFigureOut">
              <a:rPr lang="es-MX" smtClean="0"/>
              <a:pPr/>
              <a:t>23/09/2016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1612331-2919-46D5-A856-BBBB4F64789B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26 Diagrama"/>
          <p:cNvGraphicFramePr/>
          <p:nvPr/>
        </p:nvGraphicFramePr>
        <p:xfrm>
          <a:off x="467544" y="260648"/>
          <a:ext cx="7776864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81869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648</TotalTime>
  <Words>39</Words>
  <Application>Microsoft Office PowerPoint</Application>
  <PresentationFormat>Presentación en pantalla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Boticario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Organización para la construcción del proyecto pedagógico alternativo.</dc:title>
  <dc:creator>Mtro_Israel</dc:creator>
  <cp:lastModifiedBy>AOvando J</cp:lastModifiedBy>
  <cp:revision>16</cp:revision>
  <dcterms:created xsi:type="dcterms:W3CDTF">2015-10-29T13:46:57Z</dcterms:created>
  <dcterms:modified xsi:type="dcterms:W3CDTF">2016-09-23T20:16:33Z</dcterms:modified>
</cp:coreProperties>
</file>